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D89-379B-46DF-90EF-842FCDF522BB}" type="datetimeFigureOut">
              <a:rPr lang="hr-HR" smtClean="0"/>
              <a:t>14.5.2018.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5DE1-556A-43E9-8C21-4A17E91C96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394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D89-379B-46DF-90EF-842FCDF522BB}" type="datetimeFigureOut">
              <a:rPr lang="hr-HR" smtClean="0"/>
              <a:t>14.5.2018.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5DE1-556A-43E9-8C21-4A17E91C96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306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D89-379B-46DF-90EF-842FCDF522BB}" type="datetimeFigureOut">
              <a:rPr lang="hr-HR" smtClean="0"/>
              <a:t>14.5.2018.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5DE1-556A-43E9-8C21-4A17E91C96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624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D89-379B-46DF-90EF-842FCDF522BB}" type="datetimeFigureOut">
              <a:rPr lang="hr-HR" smtClean="0"/>
              <a:t>14.5.2018.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5DE1-556A-43E9-8C21-4A17E91C96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195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D89-379B-46DF-90EF-842FCDF522BB}" type="datetimeFigureOut">
              <a:rPr lang="hr-HR" smtClean="0"/>
              <a:t>14.5.2018.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5DE1-556A-43E9-8C21-4A17E91C96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945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D89-379B-46DF-90EF-842FCDF522BB}" type="datetimeFigureOut">
              <a:rPr lang="hr-HR" smtClean="0"/>
              <a:t>14.5.2018.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5DE1-556A-43E9-8C21-4A17E91C96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5577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D89-379B-46DF-90EF-842FCDF522BB}" type="datetimeFigureOut">
              <a:rPr lang="hr-HR" smtClean="0"/>
              <a:t>14.5.2018.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5DE1-556A-43E9-8C21-4A17E91C96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117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D89-379B-46DF-90EF-842FCDF522BB}" type="datetimeFigureOut">
              <a:rPr lang="hr-HR" smtClean="0"/>
              <a:t>14.5.2018.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5DE1-556A-43E9-8C21-4A17E91C96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154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D89-379B-46DF-90EF-842FCDF522BB}" type="datetimeFigureOut">
              <a:rPr lang="hr-HR" smtClean="0"/>
              <a:t>14.5.2018.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5DE1-556A-43E9-8C21-4A17E91C96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180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D89-379B-46DF-90EF-842FCDF522BB}" type="datetimeFigureOut">
              <a:rPr lang="hr-HR" smtClean="0"/>
              <a:t>14.5.2018.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5DE1-556A-43E9-8C21-4A17E91C96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527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4D89-379B-46DF-90EF-842FCDF522BB}" type="datetimeFigureOut">
              <a:rPr lang="hr-HR" smtClean="0"/>
              <a:t>14.5.2018.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5DE1-556A-43E9-8C21-4A17E91C96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1360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74D89-379B-46DF-90EF-842FCDF522BB}" type="datetimeFigureOut">
              <a:rPr lang="hr-HR" smtClean="0"/>
              <a:t>14.5.2018.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A5DE1-556A-43E9-8C21-4A17E91C968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778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4032448"/>
          </a:xfrm>
        </p:spPr>
        <p:txBody>
          <a:bodyPr>
            <a:normAutofit/>
          </a:bodyPr>
          <a:lstStyle/>
          <a:p>
            <a:r>
              <a:rPr lang="hr-HR" b="1" dirty="0" smtClean="0"/>
              <a:t>POSTMODERNIZAM    </a:t>
            </a:r>
            <a:r>
              <a:rPr lang="hr-HR" dirty="0" smtClean="0"/>
              <a:t>                           ( SUVREMENA HRVATSKA KNJIŽEVNOST U RAZDOBLJU OD 1970. DO 1990.)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33957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/>
          <a:lstStyle/>
          <a:p>
            <a:r>
              <a:rPr lang="hr-HR" dirty="0" smtClean="0"/>
              <a:t>hrvatsko proljeće - početak progona brojnih hrvatskih intelektualaca, znanstvenika, umjetnika</a:t>
            </a:r>
          </a:p>
          <a:p>
            <a:r>
              <a:rPr lang="hr-HR" dirty="0" smtClean="0"/>
              <a:t> smrt Josipa Broza Tita 1980.</a:t>
            </a:r>
          </a:p>
          <a:p>
            <a:r>
              <a:rPr lang="hr-HR" dirty="0" smtClean="0"/>
              <a:t>u svibnju 1990. u Hrvatskoj su održani prvi slobodni izbori nakon Drugoga svjetskog rata →Domovinski rat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73470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KNJIŽEVNI PROCESI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očetkom 70-ih javlja se eksplozija oblika i stilova - teži </a:t>
            </a:r>
            <a:r>
              <a:rPr lang="hr-HR" dirty="0"/>
              <a:t>se novom, originalnom, neponovljivom i umjetnički </a:t>
            </a:r>
            <a:r>
              <a:rPr lang="hr-HR" dirty="0" smtClean="0"/>
              <a:t>provokativnom</a:t>
            </a:r>
          </a:p>
          <a:p>
            <a:r>
              <a:rPr lang="hr-HR" dirty="0"/>
              <a:t>g</a:t>
            </a:r>
            <a:r>
              <a:rPr lang="hr-HR" dirty="0" smtClean="0"/>
              <a:t>radi se na tradiciji, ona postaje temelj</a:t>
            </a:r>
          </a:p>
          <a:p>
            <a:r>
              <a:rPr lang="hr-HR" dirty="0"/>
              <a:t>s</a:t>
            </a:r>
            <a:r>
              <a:rPr lang="hr-HR" dirty="0" smtClean="0"/>
              <a:t>tilski plurallizam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90070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PROZA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640960" cy="5184576"/>
          </a:xfrm>
        </p:spPr>
        <p:txBody>
          <a:bodyPr>
            <a:normAutofit/>
          </a:bodyPr>
          <a:lstStyle/>
          <a:p>
            <a:r>
              <a:rPr lang="hr-HR" i="1" dirty="0" smtClean="0"/>
              <a:t>Generacija fantastičara </a:t>
            </a:r>
            <a:r>
              <a:rPr lang="hr-HR" dirty="0" smtClean="0"/>
              <a:t>– okreću se literarnoj fantastici  - zanima ih bizarno i iracionalno, kreiraju paralelne svjetove, bave se okultnim i mističnim, koriste se simbolikom ( </a:t>
            </a:r>
            <a:r>
              <a:rPr lang="hr-HR" b="1" dirty="0" smtClean="0"/>
              <a:t>P. Pavličić</a:t>
            </a:r>
            <a:r>
              <a:rPr lang="hr-HR" dirty="0" smtClean="0"/>
              <a:t>, </a:t>
            </a:r>
            <a:r>
              <a:rPr lang="hr-HR" b="1" dirty="0" smtClean="0"/>
              <a:t>G. Tribuson</a:t>
            </a:r>
            <a:r>
              <a:rPr lang="hr-HR" dirty="0" smtClean="0"/>
              <a:t>, </a:t>
            </a:r>
            <a:r>
              <a:rPr lang="hr-HR" b="1" dirty="0" smtClean="0"/>
              <a:t>D. Jelačić Bužimski</a:t>
            </a:r>
            <a:r>
              <a:rPr lang="hr-H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9642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712968" cy="5793507"/>
          </a:xfrm>
        </p:spPr>
        <p:txBody>
          <a:bodyPr>
            <a:normAutofit lnSpcReduction="10000"/>
          </a:bodyPr>
          <a:lstStyle/>
          <a:p>
            <a:r>
              <a:rPr lang="vi-V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Proza u trapericama </a:t>
            </a:r>
            <a:r>
              <a:rPr lang="vi-VN" dirty="0" smtClean="0">
                <a:latin typeface="Calibri" panose="020F0502020204030204" pitchFamily="34" charset="0"/>
                <a:cs typeface="Calibri" panose="020F0502020204030204" pitchFamily="34" charset="0"/>
              </a:rPr>
              <a:t>- likovi su mladi ljudi iz gradske sredine koji čine gradski polusvijet, govore žargonom i u sukobu su s tradicijom, društvenim normama, malograđanskom kulturom; njihova se kultura temelji na filmu, stripu i rock-glazbi</a:t>
            </a:r>
            <a:r>
              <a:rPr lang="hr-HR" dirty="0" smtClean="0">
                <a:latin typeface="Calibri" panose="020F0502020204030204" pitchFamily="34" charset="0"/>
                <a:cs typeface="Calibri" panose="020F0502020204030204" pitchFamily="34" charset="0"/>
              </a:rPr>
              <a:t>; p</a:t>
            </a:r>
            <a:r>
              <a:rPr lang="hr-HR" dirty="0" smtClean="0"/>
              <a:t>rvim </a:t>
            </a:r>
            <a:r>
              <a:rPr lang="hr-HR" dirty="0"/>
              <a:t>i tipičnim proznim djelima ove vrste smatraju se „Čangi off Gotoff“ </a:t>
            </a:r>
            <a:r>
              <a:rPr lang="hr-HR" b="1" dirty="0" smtClean="0"/>
              <a:t>A. </a:t>
            </a:r>
            <a:r>
              <a:rPr lang="hr-HR" b="1" dirty="0"/>
              <a:t>Majetića</a:t>
            </a:r>
            <a:r>
              <a:rPr lang="hr-HR" dirty="0"/>
              <a:t>, „Kužiš, stari moj“ </a:t>
            </a:r>
            <a:r>
              <a:rPr lang="hr-HR" dirty="0" smtClean="0"/>
              <a:t>Z. </a:t>
            </a:r>
            <a:r>
              <a:rPr lang="hr-HR" dirty="0"/>
              <a:t>Majdaka, </a:t>
            </a:r>
            <a:r>
              <a:rPr lang="hr-HR" dirty="0" smtClean="0"/>
              <a:t>„</a:t>
            </a:r>
            <a:r>
              <a:rPr lang="hr-HR" dirty="0"/>
              <a:t>Bolja polovica hrabrosti“ </a:t>
            </a:r>
            <a:r>
              <a:rPr lang="hr-HR" dirty="0" smtClean="0"/>
              <a:t>I. Slamniga...                                Kao </a:t>
            </a:r>
            <a:r>
              <a:rPr lang="hr-HR" dirty="0" smtClean="0"/>
              <a:t>literarni predložak za pisanje ovakvih romana poslužio je roman „Lovac u žitu“</a:t>
            </a:r>
            <a:endParaRPr lang="hr-HR" dirty="0"/>
          </a:p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  <a:p>
            <a:endParaRPr lang="vi-VN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626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08712"/>
          </a:xfrm>
        </p:spPr>
        <p:txBody>
          <a:bodyPr>
            <a:normAutofit/>
          </a:bodyPr>
          <a:lstStyle/>
          <a:p>
            <a:r>
              <a:rPr lang="hr-HR" i="1" dirty="0" smtClean="0"/>
              <a:t>Žensko pismo </a:t>
            </a:r>
            <a:r>
              <a:rPr lang="hr-HR" dirty="0" smtClean="0"/>
              <a:t>- suvremene spisateljice ( </a:t>
            </a:r>
            <a:r>
              <a:rPr lang="hr-HR" b="1" dirty="0" smtClean="0"/>
              <a:t>I. Vrkljan, S. Drakulić, J. Matanović</a:t>
            </a:r>
            <a:r>
              <a:rPr lang="hr-HR" dirty="0" smtClean="0"/>
              <a:t>...) izražavaju u prozi specifičan, ženski senzibilitet kojim svaka na svoj način promatraju sebe, analiziraju vlastita razmišljanja i probleme suvremenog svijeta i društva; svijet se predočuje očima žene i njezinog iskustva</a:t>
            </a:r>
          </a:p>
          <a:p>
            <a:r>
              <a:rPr lang="hr-HR" i="1" dirty="0"/>
              <a:t>Povijesni </a:t>
            </a:r>
            <a:r>
              <a:rPr lang="hr-HR" i="1" dirty="0" smtClean="0"/>
              <a:t>roman – </a:t>
            </a:r>
            <a:r>
              <a:rPr lang="hr-HR" b="1" dirty="0" smtClean="0"/>
              <a:t>I. </a:t>
            </a:r>
            <a:r>
              <a:rPr lang="hr-HR" b="1" dirty="0"/>
              <a:t>Aralica </a:t>
            </a:r>
            <a:r>
              <a:rPr lang="hr-HR" dirty="0" smtClean="0"/>
              <a:t>i </a:t>
            </a:r>
            <a:r>
              <a:rPr lang="hr-HR" b="1" dirty="0" smtClean="0"/>
              <a:t>N. </a:t>
            </a:r>
            <a:r>
              <a:rPr lang="hr-HR" b="1" dirty="0"/>
              <a:t>Fabrio </a:t>
            </a:r>
            <a:r>
              <a:rPr lang="hr-HR" dirty="0" smtClean="0"/>
              <a:t>autori </a:t>
            </a:r>
            <a:r>
              <a:rPr lang="hr-HR" dirty="0"/>
              <a:t>su brojnih povijesnih romana; pojavljuju se i romani koji problematiziraju Domovinski </a:t>
            </a:r>
            <a:r>
              <a:rPr lang="hr-HR" dirty="0" smtClean="0"/>
              <a:t>rat (</a:t>
            </a:r>
            <a:r>
              <a:rPr lang="hr-HR" dirty="0"/>
              <a:t>Fabrio: Smrt Vronskog</a:t>
            </a:r>
            <a:r>
              <a:rPr lang="hr-HR" dirty="0" smtClean="0"/>
              <a:t>)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6455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PJESNIŠTVO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84976" cy="4925144"/>
          </a:xfrm>
        </p:spPr>
        <p:txBody>
          <a:bodyPr/>
          <a:lstStyle/>
          <a:p>
            <a:r>
              <a:rPr lang="hr-HR" dirty="0"/>
              <a:t>p</a:t>
            </a:r>
            <a:r>
              <a:rPr lang="hr-HR" dirty="0" smtClean="0"/>
              <a:t>jesnici se okupljaju oko časopisa „Off“</a:t>
            </a:r>
          </a:p>
          <a:p>
            <a:r>
              <a:rPr lang="hr-HR" dirty="0"/>
              <a:t>j</a:t>
            </a:r>
            <a:r>
              <a:rPr lang="hr-HR" dirty="0" smtClean="0"/>
              <a:t>avljaju se pjesnici skloni letrizmu - (</a:t>
            </a:r>
            <a:r>
              <a:rPr lang="hr-HR" b="1" dirty="0" smtClean="0"/>
              <a:t>M. Stojević</a:t>
            </a:r>
            <a:r>
              <a:rPr lang="hr-HR" dirty="0" smtClean="0"/>
              <a:t>); neki se vraćaju vezanom stihu i tradicionalnim oblicima npr. </a:t>
            </a:r>
            <a:r>
              <a:rPr lang="hr-HR" dirty="0"/>
              <a:t>s</a:t>
            </a:r>
            <a:r>
              <a:rPr lang="hr-HR" dirty="0" smtClean="0"/>
              <a:t>onetu; </a:t>
            </a:r>
          </a:p>
          <a:p>
            <a:r>
              <a:rPr lang="hr-HR" dirty="0" smtClean="0"/>
              <a:t>vrijeme </a:t>
            </a:r>
            <a:r>
              <a:rPr lang="hr-HR" dirty="0"/>
              <a:t>„reciklaže tuđih misli“ jer je već sve rečeno- preostalo je samo imitiranje, variranje</a:t>
            </a:r>
            <a:r>
              <a:rPr lang="hr-HR" dirty="0" smtClean="0"/>
              <a:t>...</a:t>
            </a:r>
          </a:p>
          <a:p>
            <a:r>
              <a:rPr lang="hr-HR" dirty="0" smtClean="0"/>
              <a:t>oživjelo </a:t>
            </a:r>
            <a:r>
              <a:rPr lang="hr-HR" dirty="0"/>
              <a:t>je dijalektalno pjesništvo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61464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DRAMA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hr-HR" dirty="0" smtClean="0"/>
              <a:t>prvo ime 70-ih godina bio je </a:t>
            </a:r>
            <a:r>
              <a:rPr lang="hr-HR" b="1" dirty="0" smtClean="0"/>
              <a:t>I. Brešan </a:t>
            </a:r>
          </a:p>
          <a:p>
            <a:r>
              <a:rPr lang="hr-HR" dirty="0"/>
              <a:t>d</a:t>
            </a:r>
            <a:r>
              <a:rPr lang="hr-HR" dirty="0" smtClean="0"/>
              <a:t>jela se temelje na principu predstave u predstavi, ali i koketiraju s političkim aluzijama</a:t>
            </a:r>
          </a:p>
          <a:p>
            <a:r>
              <a:rPr lang="hr-HR" dirty="0" smtClean="0"/>
              <a:t>uz Brešana danas je  najpoznatiji </a:t>
            </a:r>
            <a:r>
              <a:rPr lang="hr-HR" b="1" dirty="0" smtClean="0"/>
              <a:t>M. Gavran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2285855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386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POSTMODERNIZAM                               ( SUVREMENA HRVATSKA KNJIŽEVNOST U RAZDOBLJU OD 1970. DO 1990.)</vt:lpstr>
      <vt:lpstr>PowerPoint Presentation</vt:lpstr>
      <vt:lpstr>KNJIŽEVNI PROCESI</vt:lpstr>
      <vt:lpstr>PROZA</vt:lpstr>
      <vt:lpstr>PowerPoint Presentation</vt:lpstr>
      <vt:lpstr>PowerPoint Presentation</vt:lpstr>
      <vt:lpstr>PJESNIŠTVO</vt:lpstr>
      <vt:lpstr>DRAMA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POSTMODERNIZAM                               ( SUVREMENA HRVATSKA KNJIŽEVNOST U RAZDOBLJU OD 1970. DO 1990.)</dc:title>
  <dc:creator>Kristina</dc:creator>
  <cp:lastModifiedBy>Kristina</cp:lastModifiedBy>
  <cp:revision>2</cp:revision>
  <dcterms:created xsi:type="dcterms:W3CDTF">2018-05-14T19:06:27Z</dcterms:created>
  <dcterms:modified xsi:type="dcterms:W3CDTF">2018-05-14T19:23:57Z</dcterms:modified>
</cp:coreProperties>
</file>