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94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39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01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85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00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44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03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99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977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4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764C-1967-495D-8CA1-BEB84E1FB37E}" type="datetimeFigureOut">
              <a:rPr lang="hr-HR" smtClean="0"/>
              <a:t>21.5.2018.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ADC6-62CE-4B5D-B4E9-FBE1C51654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80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_1KLcik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Ivo Brešan</a:t>
            </a:r>
            <a:br>
              <a:rPr lang="hr-HR" dirty="0" smtClean="0"/>
            </a:br>
            <a:r>
              <a:rPr lang="hr-HR" dirty="0" smtClean="0"/>
              <a:t>(1936. – 2017.)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„Predstava Hamleta u selu Mrduša Donja”</a:t>
            </a:r>
            <a:endParaRPr lang="hr-H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08712"/>
          </a:xfrm>
        </p:spPr>
        <p:txBody>
          <a:bodyPr/>
          <a:lstStyle/>
          <a:p>
            <a:r>
              <a:rPr lang="hr-HR" dirty="0" smtClean="0"/>
              <a:t>Joco se ne da uvući u ovo pomahnitalo kolo; </a:t>
            </a:r>
          </a:p>
          <a:p>
            <a:pPr marL="0" indent="0">
              <a:buNone/>
            </a:pPr>
            <a:r>
              <a:rPr lang="hr-HR" dirty="0"/>
              <a:t>ž</a:t>
            </a:r>
            <a:r>
              <a:rPr lang="hr-HR" dirty="0" smtClean="0"/>
              <a:t>eli dokazai očevu nevinost, shvaća da mu je jedini dokaz (očevo pismo) ukraden, nasrće na Mačka i nakon čega odlazi prijeteći da će se boriti do kraja za istinu</a:t>
            </a:r>
          </a:p>
          <a:p>
            <a:r>
              <a:rPr lang="hr-HR" dirty="0"/>
              <a:t>u</a:t>
            </a:r>
            <a:r>
              <a:rPr lang="hr-HR" dirty="0" smtClean="0"/>
              <a:t> petoj slici održava se proba posljednjeg prizora</a:t>
            </a:r>
          </a:p>
          <a:p>
            <a:r>
              <a:rPr lang="hr-HR" dirty="0"/>
              <a:t>u</a:t>
            </a:r>
            <a:r>
              <a:rPr lang="hr-HR" dirty="0" smtClean="0"/>
              <a:t> trenutku dvoboja Amleta s Laertom, Joca pritišće Mačku nož pod grlo i istina izlazi na vidjelo</a:t>
            </a:r>
          </a:p>
          <a:p>
            <a:r>
              <a:rPr lang="hr-HR" dirty="0"/>
              <a:t>s</a:t>
            </a:r>
            <a:r>
              <a:rPr lang="hr-HR" dirty="0" smtClean="0"/>
              <a:t>tiže vijest da se Jocin otac objesio – Joco nasrće na Bukaru, ali nema ničiju podršku, čak ni Anđinu</a:t>
            </a:r>
          </a:p>
          <a:p>
            <a:r>
              <a:rPr lang="hr-HR" dirty="0" smtClean="0"/>
              <a:t>Joca odlazi, a seljaci nastavljaju s pjesmom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54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hr-HR" dirty="0" smtClean="0"/>
              <a:t>Mrduša Donja postalaje paradigma za mnogo toga u Hrvatskoj kao negativan izraz prevladavajućeg mentaliteta</a:t>
            </a:r>
          </a:p>
          <a:p>
            <a:endParaRPr lang="hr-HR" dirty="0"/>
          </a:p>
          <a:p>
            <a:r>
              <a:rPr lang="hr-HR" dirty="0" smtClean="0">
                <a:hlinkClick r:id="rId2"/>
              </a:rPr>
              <a:t>https://www.youtube.com/watch?v=Ef_1KLcikfI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30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biografije i bibliografije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uvremeni hrvatski  pisac, dramatičar i scenarist</a:t>
            </a:r>
          </a:p>
          <a:p>
            <a:r>
              <a:rPr lang="hr-HR" dirty="0" smtClean="0"/>
              <a:t> jedan od najpolodnijih i najizvođenijih hrvatskih dramatičara europskog ranga</a:t>
            </a:r>
          </a:p>
          <a:p>
            <a:r>
              <a:rPr lang="hr-HR" dirty="0"/>
              <a:t>p</a:t>
            </a:r>
            <a:r>
              <a:rPr lang="hr-HR" dirty="0" smtClean="0"/>
              <a:t>isac filmskih scenarija („Kako je počeo rat na mom otoku”, „Maršal”...)</a:t>
            </a:r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90" y="4698000"/>
            <a:ext cx="384111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9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rame: „Predstava Hamleta u selu Mrduša Donja”, „Nečastivi na Filozofskom fakultetu”, „Anera”, „Utvare”...</a:t>
            </a:r>
          </a:p>
          <a:p>
            <a:r>
              <a:rPr lang="hr-HR" dirty="0" smtClean="0"/>
              <a:t>romani: „Ptice nebeske”, „Vražja utroba”, „Spletke”, „Prokletnici”...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67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„Predstava Hamleta u selu Mrduša Donja”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ramski prvijenac Ive Brešana</a:t>
            </a:r>
          </a:p>
          <a:p>
            <a:r>
              <a:rPr lang="hr-HR" dirty="0"/>
              <a:t>n</a:t>
            </a:r>
            <a:r>
              <a:rPr lang="hr-HR" dirty="0" smtClean="0"/>
              <a:t>apisana je 1965., a u zagrebačkom Teatru ITD postavljena je 1971. </a:t>
            </a:r>
          </a:p>
          <a:p>
            <a:r>
              <a:rPr lang="hr-HR" dirty="0" smtClean="0"/>
              <a:t>autor djelo naziva „grotesknom tragedijom”</a:t>
            </a:r>
          </a:p>
          <a:p>
            <a:r>
              <a:rPr lang="hr-HR" dirty="0"/>
              <a:t>t</a:t>
            </a:r>
            <a:r>
              <a:rPr lang="hr-HR" dirty="0" smtClean="0"/>
              <a:t>ravestija (svojevrsna parodija) Shakespearove tragedije „Hamlet”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8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riginalno djelo koje svjedoči o primitivizmu i gluposti jednog sustava i vremena</a:t>
            </a:r>
          </a:p>
          <a:p>
            <a:r>
              <a:rPr lang="hr-HR" dirty="0"/>
              <a:t>p</a:t>
            </a:r>
            <a:r>
              <a:rPr lang="hr-HR" dirty="0" smtClean="0"/>
              <a:t>rikazan je i prokazan mentalitet provincijskih moćnika</a:t>
            </a:r>
          </a:p>
          <a:p>
            <a:r>
              <a:rPr lang="hr-HR" dirty="0"/>
              <a:t>d</a:t>
            </a:r>
            <a:r>
              <a:rPr lang="hr-HR" dirty="0" smtClean="0"/>
              <a:t>jelo je komponirano u dva dijela i pet slika</a:t>
            </a:r>
          </a:p>
          <a:p>
            <a:r>
              <a:rPr lang="hr-HR" dirty="0"/>
              <a:t>r</a:t>
            </a:r>
            <a:r>
              <a:rPr lang="hr-HR" dirty="0" smtClean="0"/>
              <a:t>adnja je smještena u Dalmatinsku zagoru 50-ih godina 20. st. u izmišljeno selo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80160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38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adnja započinje iščekivanjem sastanka Mjesnog aktiva čiji je predsjednik Mile Puljiz (Puljo) koji okupljene obavještava da je na dnevnom redu kulturno-prosvjetna aktivnost u selu</a:t>
            </a:r>
          </a:p>
          <a:p>
            <a:r>
              <a:rPr lang="hr-HR" dirty="0"/>
              <a:t>n</a:t>
            </a:r>
            <a:r>
              <a:rPr lang="hr-HR" dirty="0" smtClean="0"/>
              <a:t>ezadovoljstvo i pobuna</a:t>
            </a:r>
          </a:p>
          <a:p>
            <a:r>
              <a:rPr lang="hr-HR" dirty="0"/>
              <a:t>p</a:t>
            </a:r>
            <a:r>
              <a:rPr lang="hr-HR" dirty="0" smtClean="0"/>
              <a:t>redsjednik Upravnog odbora Zadruge drug Mačak: </a:t>
            </a:r>
            <a:r>
              <a:rPr lang="hr-HR" i="1" dirty="0" smtClean="0"/>
              <a:t>„tribalo bi jedanput i mi da spremimo niku prestavu (...) u kojoj će izaći na vidilo, stavimo kazti, naša socijalistička stvarnost, ono šta je, metnimo li, pozitivno i ono što je negativno.”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2892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eoski moćnik Bukarica, upravitelj Zadruge čija je riječ svetinja, kaže da se predstava mora postaviti,  predstavu bira drug Šimurina: „Hamlet” (on je u Zagrebu jednom prilikom gledao „Amleta”)</a:t>
            </a:r>
          </a:p>
          <a:p>
            <a:r>
              <a:rPr lang="hr-HR" dirty="0" smtClean="0"/>
              <a:t>Šimurina ukratko prepriča o čemu se radi: </a:t>
            </a:r>
            <a:r>
              <a:rPr lang="hr-HR" i="1" dirty="0" smtClean="0"/>
              <a:t>„Najprije je bija jedan kralj. Dobar kralj, napredan, socijalistički orijentiran. Dušu bi da za radni narod i sirotinju. I taj je kralj, drugovi moji , ima brata koji je bija niko i ništa, neprijatelj naroda, ljuta reakcija. Pa kad je un jedanput spava u polju, dođe ovi njegov brat i ne budi lin, ulije mu ništo u uvo, razridi mu moždane i na mistu ga usmrti...”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32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Uloge: </a:t>
            </a:r>
          </a:p>
          <a:p>
            <a:pPr marL="0" indent="0">
              <a:buNone/>
            </a:pPr>
            <a:r>
              <a:rPr lang="hr-HR" dirty="0" smtClean="0"/>
              <a:t>Joco (čiji je otac uhićen zbog navodne krađe iz zadružne blagajne) – Hamlet</a:t>
            </a:r>
          </a:p>
          <a:p>
            <a:pPr marL="0" indent="0">
              <a:buNone/>
            </a:pPr>
            <a:r>
              <a:rPr lang="hr-HR" dirty="0" smtClean="0"/>
              <a:t>Anđa (Jocina zaručnica) – Ofelija </a:t>
            </a:r>
          </a:p>
          <a:p>
            <a:pPr marL="0" indent="0">
              <a:buNone/>
            </a:pPr>
            <a:r>
              <a:rPr lang="hr-HR" dirty="0" smtClean="0"/>
              <a:t>Bukara – kralj Klaudije</a:t>
            </a:r>
          </a:p>
          <a:p>
            <a:pPr marL="0" indent="0">
              <a:buNone/>
            </a:pPr>
            <a:r>
              <a:rPr lang="hr-HR" dirty="0" smtClean="0"/>
              <a:t>Puljo – Polonije</a:t>
            </a:r>
          </a:p>
          <a:p>
            <a:pPr marL="0" indent="0">
              <a:buNone/>
            </a:pPr>
            <a:r>
              <a:rPr lang="hr-HR" dirty="0" smtClean="0"/>
              <a:t>Mačak - Laert</a:t>
            </a:r>
          </a:p>
          <a:p>
            <a:pPr marL="0" indent="0">
              <a:buNone/>
            </a:pPr>
            <a:r>
              <a:rPr lang="hr-HR" dirty="0"/>
              <a:t>k</a:t>
            </a:r>
            <a:r>
              <a:rPr lang="hr-HR" dirty="0" smtClean="0"/>
              <a:t>omentator i tumač je Šimurina</a:t>
            </a:r>
          </a:p>
          <a:p>
            <a:pPr marL="0" indent="0">
              <a:buNone/>
            </a:pPr>
            <a:r>
              <a:rPr lang="hr-HR" dirty="0" smtClean="0"/>
              <a:t>...</a:t>
            </a:r>
          </a:p>
          <a:p>
            <a:r>
              <a:rPr lang="hr-HR" dirty="0"/>
              <a:t>p</a:t>
            </a:r>
            <a:r>
              <a:rPr lang="hr-HR" dirty="0" smtClean="0"/>
              <a:t>roblemi od samoga početka:</a:t>
            </a:r>
          </a:p>
          <a:p>
            <a:pPr marL="0" indent="0">
              <a:buNone/>
            </a:pPr>
            <a:r>
              <a:rPr lang="hr-HR" i="1" dirty="0" smtClean="0"/>
              <a:t>„Amlet širi niku reakcionarnu propagandu (...) triba bi biti predstavnik rednika i seljaka”</a:t>
            </a:r>
          </a:p>
          <a:p>
            <a:r>
              <a:rPr lang="hr-HR" dirty="0"/>
              <a:t>s</a:t>
            </a:r>
            <a:r>
              <a:rPr lang="hr-HR" dirty="0" smtClean="0"/>
              <a:t>lijedi prepravljanje teksta (učitelj)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00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264696"/>
          </a:xfrm>
        </p:spPr>
        <p:txBody>
          <a:bodyPr/>
          <a:lstStyle/>
          <a:p>
            <a:r>
              <a:rPr lang="hr-HR" dirty="0" smtClean="0"/>
              <a:t>Joco saznaje da je Bukara pronevjerio novac (za što je optužen njegov otac)</a:t>
            </a:r>
          </a:p>
          <a:p>
            <a:r>
              <a:rPr lang="hr-HR" dirty="0" smtClean="0"/>
              <a:t>Anđa traži od Joce da zaboravi na oca, na što ju on odgurne i odlazi</a:t>
            </a:r>
          </a:p>
          <a:p>
            <a:r>
              <a:rPr lang="hr-HR" dirty="0"/>
              <a:t>k</a:t>
            </a:r>
            <a:r>
              <a:rPr lang="hr-HR" dirty="0" smtClean="0"/>
              <a:t>ad počne proba, pijani Bukara, Mačak i Mile u potpunosti se identificiraju sa svojim ulogama</a:t>
            </a:r>
          </a:p>
          <a:p>
            <a:r>
              <a:rPr lang="hr-HR" dirty="0"/>
              <a:t>p</a:t>
            </a:r>
            <a:r>
              <a:rPr lang="hr-HR" dirty="0" smtClean="0"/>
              <a:t>roba se pretvara u orgiju animalnih nagona (opijanje, žderanje, kartanje):</a:t>
            </a:r>
          </a:p>
          <a:p>
            <a:pPr marL="0" indent="0" algn="ctr">
              <a:buNone/>
            </a:pPr>
            <a:r>
              <a:rPr lang="hr-HR" i="1" dirty="0" smtClean="0"/>
              <a:t>„Žderi, loči, tovi se ki prase, / Meći u se, na se i poda se, /Na grbači potlaćene klase, /Sirotinje i mase!”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1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646</Words>
  <Application>Microsoft Office PowerPoint</Application>
  <PresentationFormat>Prikaz na zaslonu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Theme</vt:lpstr>
      <vt:lpstr>Ivo Brešan (1936. – 2017.)</vt:lpstr>
      <vt:lpstr>Iz biografije i bibliografije</vt:lpstr>
      <vt:lpstr>PowerPointova prezentacija</vt:lpstr>
      <vt:lpstr>„Predstava Hamleta u selu Mrduša Donja”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 Brešan (1936. – 2017.)</dc:title>
  <dc:creator>Kristina</dc:creator>
  <cp:lastModifiedBy>Tosh3</cp:lastModifiedBy>
  <cp:revision>8</cp:revision>
  <dcterms:created xsi:type="dcterms:W3CDTF">2018-05-17T03:50:30Z</dcterms:created>
  <dcterms:modified xsi:type="dcterms:W3CDTF">2018-05-21T14:01:50Z</dcterms:modified>
</cp:coreProperties>
</file>