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7672-7753-4F35-A2A8-C85287C06B02}" type="datetimeFigureOut">
              <a:rPr lang="hr-HR" smtClean="0"/>
              <a:t>10.5.2018.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374B-A26C-4E7F-826D-5F97F6F0510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7672-7753-4F35-A2A8-C85287C06B02}" type="datetimeFigureOut">
              <a:rPr lang="hr-HR" smtClean="0"/>
              <a:t>10.5.2018.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374B-A26C-4E7F-826D-5F97F6F0510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7672-7753-4F35-A2A8-C85287C06B02}" type="datetimeFigureOut">
              <a:rPr lang="hr-HR" smtClean="0"/>
              <a:t>10.5.2018.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374B-A26C-4E7F-826D-5F97F6F0510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7672-7753-4F35-A2A8-C85287C06B02}" type="datetimeFigureOut">
              <a:rPr lang="hr-HR" smtClean="0"/>
              <a:t>10.5.2018.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374B-A26C-4E7F-826D-5F97F6F0510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7672-7753-4F35-A2A8-C85287C06B02}" type="datetimeFigureOut">
              <a:rPr lang="hr-HR" smtClean="0"/>
              <a:t>10.5.2018.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374B-A26C-4E7F-826D-5F97F6F0510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7672-7753-4F35-A2A8-C85287C06B02}" type="datetimeFigureOut">
              <a:rPr lang="hr-HR" smtClean="0"/>
              <a:t>10.5.2018.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374B-A26C-4E7F-826D-5F97F6F0510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7672-7753-4F35-A2A8-C85287C06B02}" type="datetimeFigureOut">
              <a:rPr lang="hr-HR" smtClean="0"/>
              <a:t>10.5.2018.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374B-A26C-4E7F-826D-5F97F6F0510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7672-7753-4F35-A2A8-C85287C06B02}" type="datetimeFigureOut">
              <a:rPr lang="hr-HR" smtClean="0"/>
              <a:t>10.5.2018.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374B-A26C-4E7F-826D-5F97F6F0510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7672-7753-4F35-A2A8-C85287C06B02}" type="datetimeFigureOut">
              <a:rPr lang="hr-HR" smtClean="0"/>
              <a:t>10.5.2018.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374B-A26C-4E7F-826D-5F97F6F0510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7672-7753-4F35-A2A8-C85287C06B02}" type="datetimeFigureOut">
              <a:rPr lang="hr-HR" smtClean="0"/>
              <a:t>10.5.2018.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9374B-A26C-4E7F-826D-5F97F6F05107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7672-7753-4F35-A2A8-C85287C06B02}" type="datetimeFigureOut">
              <a:rPr lang="hr-HR" smtClean="0"/>
              <a:t>10.5.2018.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39374B-A26C-4E7F-826D-5F97F6F05107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839374B-A26C-4E7F-826D-5F97F6F05107}" type="slidenum">
              <a:rPr lang="hr-HR" smtClean="0"/>
              <a:t>‹#›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7AA7672-7753-4F35-A2A8-C85287C06B02}" type="datetimeFigureOut">
              <a:rPr lang="hr-HR" smtClean="0"/>
              <a:t>10.5.2018.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Antun Šoljan</a:t>
            </a:r>
            <a:br>
              <a:rPr lang="hr-HR" dirty="0" smtClean="0"/>
            </a:br>
            <a:r>
              <a:rPr lang="hr-HR" dirty="0" smtClean="0"/>
              <a:t>(1932. -1993.)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sz="8800" dirty="0" smtClean="0">
                <a:solidFill>
                  <a:schemeClr val="tx1"/>
                </a:solidFill>
              </a:rPr>
              <a:t>Kratki izlet</a:t>
            </a:r>
            <a:endParaRPr lang="hr-HR" sz="8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42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1143000"/>
          </a:xfrm>
        </p:spPr>
        <p:txBody>
          <a:bodyPr/>
          <a:lstStyle/>
          <a:p>
            <a:r>
              <a:rPr lang="hr-HR" dirty="0" smtClean="0"/>
              <a:t>Iz biografije i bibliografije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25658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r-HR" sz="2600" dirty="0"/>
              <a:t>k</a:t>
            </a:r>
            <a:r>
              <a:rPr lang="hr-HR" sz="2600" dirty="0" smtClean="0"/>
              <a:t>rugovaš</a:t>
            </a:r>
          </a:p>
          <a:p>
            <a:pPr>
              <a:lnSpc>
                <a:spcPct val="150000"/>
              </a:lnSpc>
            </a:pPr>
            <a:r>
              <a:rPr lang="hr-HR" sz="2600" dirty="0"/>
              <a:t>p</a:t>
            </a:r>
            <a:r>
              <a:rPr lang="hr-HR" sz="2600" dirty="0" smtClean="0"/>
              <a:t>isao je poeziju, prozu, kritike i drame</a:t>
            </a:r>
          </a:p>
          <a:p>
            <a:pPr>
              <a:lnSpc>
                <a:spcPct val="150000"/>
              </a:lnSpc>
            </a:pPr>
            <a:r>
              <a:rPr lang="hr-HR" sz="2600" dirty="0"/>
              <a:t>v</a:t>
            </a:r>
            <a:r>
              <a:rPr lang="hr-HR" sz="2600" dirty="0" smtClean="0"/>
              <a:t>eći dio života proveo je kao profesionalni književnik</a:t>
            </a:r>
          </a:p>
          <a:p>
            <a:pPr>
              <a:lnSpc>
                <a:spcPct val="150000"/>
              </a:lnSpc>
            </a:pPr>
            <a:r>
              <a:rPr lang="hr-HR" sz="2600" dirty="0"/>
              <a:t>u</a:t>
            </a:r>
            <a:r>
              <a:rPr lang="hr-HR" sz="2600" dirty="0" smtClean="0"/>
              <a:t> književnost ulazi zbirkom poezije </a:t>
            </a:r>
            <a:r>
              <a:rPr lang="hr-HR" sz="2600" b="1" dirty="0" smtClean="0"/>
              <a:t>„Na rubu svijeta”</a:t>
            </a:r>
          </a:p>
          <a:p>
            <a:pPr>
              <a:lnSpc>
                <a:spcPct val="150000"/>
              </a:lnSpc>
            </a:pPr>
            <a:r>
              <a:rPr lang="hr-HR" sz="2600" dirty="0"/>
              <a:t>t</a:t>
            </a:r>
            <a:r>
              <a:rPr lang="hr-HR" sz="2600" dirty="0" smtClean="0"/>
              <a:t>ematske i stilske osobitosti njegove poezije protežu se o karakteristika klasične lirike do ludizma i paradoksa i svojevrsnog oživljavanja neobaroknih poetskih svjetova</a:t>
            </a:r>
            <a:endParaRPr lang="hr-HR" sz="2600" dirty="0"/>
          </a:p>
        </p:txBody>
      </p:sp>
    </p:spTree>
    <p:extLst>
      <p:ext uri="{BB962C8B-B14F-4D97-AF65-F5344CB8AC3E}">
        <p14:creationId xmlns:p14="http://schemas.microsoft.com/office/powerpoint/2010/main" val="337278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064896" cy="6336704"/>
          </a:xfrm>
        </p:spPr>
        <p:txBody>
          <a:bodyPr>
            <a:normAutofit/>
          </a:bodyPr>
          <a:lstStyle/>
          <a:p>
            <a:r>
              <a:rPr lang="hr-HR" sz="2600" dirty="0"/>
              <a:t>a</a:t>
            </a:r>
            <a:r>
              <a:rPr lang="hr-HR" sz="2600" dirty="0" smtClean="0"/>
              <a:t>utor je većeg broja pripovjedaka i romana</a:t>
            </a:r>
          </a:p>
          <a:p>
            <a:r>
              <a:rPr lang="hr-HR" sz="2600" dirty="0"/>
              <a:t>p</a:t>
            </a:r>
            <a:r>
              <a:rPr lang="hr-HR" sz="2600" dirty="0" smtClean="0"/>
              <a:t>rva zbirka novela: </a:t>
            </a:r>
            <a:r>
              <a:rPr lang="hr-HR" sz="2600" b="1" dirty="0" smtClean="0"/>
              <a:t>„Specijalni izaslanici”</a:t>
            </a:r>
          </a:p>
          <a:p>
            <a:r>
              <a:rPr lang="hr-HR" sz="2600" dirty="0" smtClean="0"/>
              <a:t>likovi njegovih pripovjedaka su mladi u traganju za vlastitim identitetom, progonjeni idejama apsurdnosti i postojanja i željom za osjećajem pripadnosti</a:t>
            </a:r>
          </a:p>
          <a:p>
            <a:r>
              <a:rPr lang="hr-HR" sz="2600" dirty="0"/>
              <a:t>t</a:t>
            </a:r>
            <a:r>
              <a:rPr lang="hr-HR" sz="2600" dirty="0" smtClean="0"/>
              <a:t>ematiku i likove svojih pripovjedaka razrađuje i u romanima </a:t>
            </a:r>
            <a:r>
              <a:rPr lang="hr-HR" sz="2600" b="1" dirty="0" smtClean="0"/>
              <a:t>„Kratki izlet” </a:t>
            </a:r>
            <a:r>
              <a:rPr lang="hr-HR" sz="2600" dirty="0" smtClean="0"/>
              <a:t>i </a:t>
            </a:r>
            <a:r>
              <a:rPr lang="hr-HR" sz="2600" b="1" dirty="0" smtClean="0"/>
              <a:t>„Luka” </a:t>
            </a:r>
            <a:r>
              <a:rPr lang="hr-HR" sz="2600" dirty="0" smtClean="0"/>
              <a:t>– upuštaju se u avanturu ostvarivanja svojih mladenačkih snova – neuspjeh </a:t>
            </a:r>
          </a:p>
          <a:p>
            <a:pPr marL="114300" indent="0">
              <a:buNone/>
            </a:pPr>
            <a:endParaRPr lang="hr-HR" sz="2600" dirty="0" smtClean="0"/>
          </a:p>
          <a:p>
            <a:r>
              <a:rPr lang="hr-HR" sz="2600" dirty="0"/>
              <a:t>t</a:t>
            </a:r>
            <a:r>
              <a:rPr lang="hr-HR" sz="2600" dirty="0" smtClean="0"/>
              <a:t>emama, likovima i stilskim karakteristikama jedan je od najuspješnijih predstavnika </a:t>
            </a:r>
            <a:r>
              <a:rPr lang="hr-HR" sz="2600" u="sng" dirty="0" smtClean="0"/>
              <a:t>proze u trapericama </a:t>
            </a:r>
            <a:r>
              <a:rPr lang="hr-HR" sz="2600" dirty="0" smtClean="0"/>
              <a:t>hrv. knj.</a:t>
            </a:r>
            <a:endParaRPr lang="hr-HR" sz="2600" dirty="0"/>
          </a:p>
        </p:txBody>
      </p:sp>
    </p:spTree>
    <p:extLst>
      <p:ext uri="{BB962C8B-B14F-4D97-AF65-F5344CB8AC3E}">
        <p14:creationId xmlns:p14="http://schemas.microsoft.com/office/powerpoint/2010/main" val="371900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04664"/>
            <a:ext cx="8064896" cy="6192688"/>
          </a:xfrm>
        </p:spPr>
        <p:txBody>
          <a:bodyPr>
            <a:normAutofit/>
          </a:bodyPr>
          <a:lstStyle/>
          <a:p>
            <a:r>
              <a:rPr lang="hr-HR" sz="2800" dirty="0"/>
              <a:t>g</a:t>
            </a:r>
            <a:r>
              <a:rPr lang="hr-HR" sz="2800" dirty="0" smtClean="0"/>
              <a:t>lavna tema njegove proze: odnos pojedinca prema autoritetima koji se zasnivaju na ideologiji i politici – odraz stanja društva 60-ih godina 20.st.</a:t>
            </a:r>
          </a:p>
          <a:p>
            <a:endParaRPr lang="hr-HR" sz="2800" dirty="0"/>
          </a:p>
          <a:p>
            <a:r>
              <a:rPr lang="hr-HR" sz="2800" dirty="0" smtClean="0"/>
              <a:t>drame: „Brdo”, „Dioklecijanova palača”, „Romanca o tri ljubavi” (drama u stihovima)</a:t>
            </a:r>
          </a:p>
          <a:p>
            <a:r>
              <a:rPr lang="hr-HR" sz="2800" dirty="0"/>
              <a:t>p</a:t>
            </a:r>
            <a:r>
              <a:rPr lang="hr-HR" sz="2800" dirty="0" smtClean="0"/>
              <a:t>isao je i kraće kritičko-feljtonističke tekstove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307887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„Kratki izlet”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204048"/>
          </a:xfrm>
        </p:spPr>
        <p:txBody>
          <a:bodyPr/>
          <a:lstStyle/>
          <a:p>
            <a:r>
              <a:rPr lang="hr-HR" sz="2600" dirty="0"/>
              <a:t>r</a:t>
            </a:r>
            <a:r>
              <a:rPr lang="hr-HR" sz="2600" dirty="0" smtClean="0"/>
              <a:t>oman</a:t>
            </a:r>
          </a:p>
          <a:p>
            <a:r>
              <a:rPr lang="hr-HR" sz="2600" dirty="0" smtClean="0"/>
              <a:t>radnja je smještena u godine nakon 2. svj. rata</a:t>
            </a:r>
          </a:p>
          <a:p>
            <a:r>
              <a:rPr lang="hr-HR" sz="2600" dirty="0"/>
              <a:t>o</a:t>
            </a:r>
            <a:r>
              <a:rPr lang="hr-HR" sz="2600" dirty="0" smtClean="0"/>
              <a:t>kosnicu čini priča o skupini mladih ljudi (arheolozi, povjesničari umjetnosti i novinari) koji odlaze u Istru na znanstvenu ekskurziju</a:t>
            </a:r>
          </a:p>
          <a:p>
            <a:r>
              <a:rPr lang="hr-HR" sz="2600" dirty="0"/>
              <a:t>p</a:t>
            </a:r>
            <a:r>
              <a:rPr lang="hr-HR" sz="2600" dirty="0" smtClean="0"/>
              <a:t>rstenasta kompozicija s okvirnom pripoviješću</a:t>
            </a:r>
          </a:p>
          <a:p>
            <a:r>
              <a:rPr lang="hr-HR" sz="2600" dirty="0"/>
              <a:t>d</a:t>
            </a:r>
            <a:r>
              <a:rPr lang="hr-HR" sz="2600" dirty="0" smtClean="0"/>
              <a:t>ogađaji ispričani u prvom licu</a:t>
            </a:r>
          </a:p>
          <a:p>
            <a:r>
              <a:rPr lang="hr-HR" sz="2600" dirty="0"/>
              <a:t>u</a:t>
            </a:r>
            <a:r>
              <a:rPr lang="hr-HR" sz="2600" dirty="0" smtClean="0"/>
              <a:t>rbani kolokvijalni govor i tvrdo kuhani stil (po uzoru na Hemingwaya)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9289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352928" cy="6068144"/>
          </a:xfrm>
        </p:spPr>
        <p:txBody>
          <a:bodyPr>
            <a:normAutofit lnSpcReduction="10000"/>
          </a:bodyPr>
          <a:lstStyle/>
          <a:p>
            <a:r>
              <a:rPr lang="hr-HR" sz="2600" dirty="0"/>
              <a:t>o</a:t>
            </a:r>
            <a:r>
              <a:rPr lang="hr-HR" sz="2600" dirty="0" smtClean="0"/>
              <a:t>rganizator ekskurzije: </a:t>
            </a:r>
            <a:r>
              <a:rPr lang="hr-HR" sz="2600" b="1" dirty="0" smtClean="0"/>
              <a:t>Roko</a:t>
            </a:r>
            <a:r>
              <a:rPr lang="hr-HR" sz="2600" dirty="0" smtClean="0"/>
              <a:t> (on je </a:t>
            </a:r>
            <a:r>
              <a:rPr lang="hr-HR" sz="2600" i="1" dirty="0" smtClean="0"/>
              <a:t>od onih legendarnih luđaka koje bogovi čuvaju</a:t>
            </a:r>
            <a:r>
              <a:rPr lang="hr-HR" sz="2600" dirty="0" smtClean="0"/>
              <a:t>)</a:t>
            </a:r>
          </a:p>
          <a:p>
            <a:r>
              <a:rPr lang="hr-HR" sz="2600" b="1" dirty="0"/>
              <a:t>p</a:t>
            </a:r>
            <a:r>
              <a:rPr lang="hr-HR" sz="2600" b="1" dirty="0" smtClean="0"/>
              <a:t>ripovjedač </a:t>
            </a:r>
            <a:r>
              <a:rPr lang="hr-HR" sz="2600" dirty="0" smtClean="0"/>
              <a:t>– o događajima piše s vremenske distance, sudionik događaja; događaje i dijaloge bilježi kao novinar; njegova sjećanja </a:t>
            </a:r>
            <a:r>
              <a:rPr lang="hr-HR" sz="2600" dirty="0"/>
              <a:t>i refleksije tvore </a:t>
            </a:r>
            <a:r>
              <a:rPr lang="hr-HR" sz="2600" dirty="0" smtClean="0"/>
              <a:t>cjelokupni </a:t>
            </a:r>
            <a:r>
              <a:rPr lang="hr-HR" sz="2600" dirty="0"/>
              <a:t>sadržaj </a:t>
            </a:r>
            <a:r>
              <a:rPr lang="hr-HR" sz="2600" dirty="0" smtClean="0"/>
              <a:t>„Kratkog izleta”</a:t>
            </a:r>
            <a:endParaRPr lang="hr-HR" sz="2800" dirty="0"/>
          </a:p>
          <a:p>
            <a:endParaRPr lang="hr-HR" sz="2600" dirty="0" smtClean="0"/>
          </a:p>
          <a:p>
            <a:r>
              <a:rPr lang="hr-HR" sz="2600" b="1" dirty="0" smtClean="0"/>
              <a:t>putovanje </a:t>
            </a:r>
            <a:r>
              <a:rPr lang="hr-HR" sz="2600" dirty="0" smtClean="0"/>
              <a:t>– projekcija egzistencijalne strepnje i neuhvatljivosti ljudske egzistencije; na kraju puta čeka nas </a:t>
            </a:r>
            <a:r>
              <a:rPr lang="hr-HR" sz="2600" dirty="0" smtClean="0"/>
              <a:t>ništavilo; </a:t>
            </a:r>
            <a:r>
              <a:rPr lang="hr-HR" sz="2600" dirty="0"/>
              <a:t>p</a:t>
            </a:r>
            <a:r>
              <a:rPr lang="hr-HR" sz="2600" dirty="0" smtClean="0"/>
              <a:t>ripovjedačev </a:t>
            </a:r>
            <a:r>
              <a:rPr lang="hr-HR" sz="2600" dirty="0"/>
              <a:t>prolazak kroz tamni podzemni hodnik predstavlja mukotrpno nastojanje pojedinca da realizira vlastiti identitet</a:t>
            </a:r>
            <a:endParaRPr lang="hr-HR" sz="2600" dirty="0" smtClean="0"/>
          </a:p>
          <a:p>
            <a:endParaRPr lang="hr-HR" sz="2600" dirty="0"/>
          </a:p>
          <a:p>
            <a:r>
              <a:rPr lang="hr-HR" sz="2600" dirty="0" smtClean="0"/>
              <a:t>Roko konstatira </a:t>
            </a:r>
            <a:r>
              <a:rPr lang="hr-HR" sz="2600" dirty="0"/>
              <a:t>da na kraju nema ničega i da je </a:t>
            </a:r>
            <a:r>
              <a:rPr lang="hr-HR" sz="2600" u="sng" dirty="0"/>
              <a:t>smisao puta u samom putovanju</a:t>
            </a:r>
          </a:p>
        </p:txBody>
      </p:sp>
    </p:spTree>
    <p:extLst>
      <p:ext uri="{BB962C8B-B14F-4D97-AF65-F5344CB8AC3E}">
        <p14:creationId xmlns:p14="http://schemas.microsoft.com/office/powerpoint/2010/main" val="3572347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100</TotalTime>
  <Words>342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Antun Šoljan (1932. -1993.)</vt:lpstr>
      <vt:lpstr>Iz biografije i bibliografije</vt:lpstr>
      <vt:lpstr>PowerPoint Presentation</vt:lpstr>
      <vt:lpstr>PowerPoint Presentation</vt:lpstr>
      <vt:lpstr>„Kratki izlet”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Antun Šoljan (1932. -1993.)</dc:title>
  <dc:creator>Kristina</dc:creator>
  <cp:lastModifiedBy>Kristina</cp:lastModifiedBy>
  <cp:revision>9</cp:revision>
  <dcterms:created xsi:type="dcterms:W3CDTF">2018-05-10T04:40:34Z</dcterms:created>
  <dcterms:modified xsi:type="dcterms:W3CDTF">2018-05-10T06:22:35Z</dcterms:modified>
</cp:coreProperties>
</file>