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5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10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9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0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54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89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6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485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3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14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4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CA12-EF33-49D7-AB0C-78C5E65977B5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367A-E029-47D8-A524-CFAFB937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57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-medicinska-ri.skole.hr/dokumenti?dm_document_id=4901&amp;dm_dnl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Ivan Aralica</a:t>
            </a:r>
            <a:br>
              <a:rPr lang="hr-HR" dirty="0" smtClean="0"/>
            </a:br>
            <a:r>
              <a:rPr lang="hr-HR" dirty="0" smtClean="0"/>
              <a:t>(1930.-)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„Psi u trgovištu”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" y="15889"/>
            <a:ext cx="1524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07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686800" cy="6336704"/>
          </a:xfrm>
        </p:spPr>
        <p:txBody>
          <a:bodyPr/>
          <a:lstStyle/>
          <a:p>
            <a:r>
              <a:rPr lang="hr-HR" dirty="0" smtClean="0"/>
              <a:t>u ranom </a:t>
            </a:r>
            <a:r>
              <a:rPr lang="hr-HR" dirty="0"/>
              <a:t>razdoblju književnog djelovanja piše socijalno angažiranu prozu, u kojoj analizira društvene promjene u poslijeratnom </a:t>
            </a:r>
            <a:r>
              <a:rPr lang="hr-HR" dirty="0" smtClean="0"/>
              <a:t>razdoblju</a:t>
            </a:r>
          </a:p>
          <a:p>
            <a:r>
              <a:rPr lang="hr-HR" dirty="0" smtClean="0"/>
              <a:t>glavna kreativna faza njegova </a:t>
            </a:r>
            <a:r>
              <a:rPr lang="hr-HR" dirty="0"/>
              <a:t>književnog </a:t>
            </a:r>
            <a:r>
              <a:rPr lang="hr-HR" dirty="0" smtClean="0"/>
              <a:t>opusa su teme iz hrv. prošlosti</a:t>
            </a:r>
          </a:p>
          <a:p>
            <a:r>
              <a:rPr lang="hr-HR" dirty="0" smtClean="0"/>
              <a:t>potkraj </a:t>
            </a:r>
            <a:r>
              <a:rPr lang="hr-HR" dirty="0"/>
              <a:t>1980-ih vraća se društveno </a:t>
            </a:r>
            <a:r>
              <a:rPr lang="hr-HR" dirty="0" smtClean="0"/>
              <a:t>angažiranim temama</a:t>
            </a:r>
          </a:p>
          <a:p>
            <a:r>
              <a:rPr lang="hr-HR" dirty="0"/>
              <a:t>Domovinski rat - </a:t>
            </a:r>
            <a:r>
              <a:rPr lang="hr-HR" dirty="0" smtClean="0"/>
              <a:t>nacionalni bard, izražava </a:t>
            </a:r>
            <a:r>
              <a:rPr lang="hr-HR" dirty="0"/>
              <a:t>kolektivne frustracije i </a:t>
            </a:r>
            <a:r>
              <a:rPr lang="hr-HR" dirty="0" smtClean="0"/>
              <a:t>ideale</a:t>
            </a:r>
          </a:p>
          <a:p>
            <a:r>
              <a:rPr lang="hr-HR"/>
              <a:t>p</a:t>
            </a:r>
            <a:r>
              <a:rPr lang="hr-HR" smtClean="0"/>
              <a:t>iše i filmske scenarije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299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336704"/>
          </a:xfrm>
        </p:spPr>
        <p:txBody>
          <a:bodyPr/>
          <a:lstStyle/>
          <a:p>
            <a:r>
              <a:rPr lang="hr-HR" dirty="0"/>
              <a:t>e</a:t>
            </a:r>
            <a:r>
              <a:rPr lang="hr-HR" dirty="0" smtClean="0"/>
              <a:t>pski roman</a:t>
            </a:r>
          </a:p>
          <a:p>
            <a:r>
              <a:rPr lang="hr-HR" dirty="0" smtClean="0"/>
              <a:t>3 dijela: </a:t>
            </a:r>
            <a:r>
              <a:rPr lang="hr-HR" i="1" dirty="0" smtClean="0"/>
              <a:t>Nekamo moraš</a:t>
            </a:r>
            <a:r>
              <a:rPr lang="hr-HR" dirty="0" smtClean="0"/>
              <a:t>, </a:t>
            </a:r>
            <a:r>
              <a:rPr lang="hr-HR" i="1" dirty="0" smtClean="0"/>
              <a:t>Mač samosjek</a:t>
            </a:r>
            <a:r>
              <a:rPr lang="hr-HR" dirty="0" smtClean="0"/>
              <a:t>, </a:t>
            </a:r>
            <a:r>
              <a:rPr lang="hr-HR" i="1" dirty="0" smtClean="0"/>
              <a:t>Koža za bubanj</a:t>
            </a:r>
          </a:p>
          <a:p>
            <a:r>
              <a:rPr lang="hr-HR" dirty="0"/>
              <a:t>g</a:t>
            </a:r>
            <a:r>
              <a:rPr lang="hr-HR" dirty="0" smtClean="0"/>
              <a:t>lavni akteri: Antun Vrančić (stric Fausta Vrančića), Sulejman i Džihangir (Sulejmanov sin)</a:t>
            </a:r>
          </a:p>
          <a:p>
            <a:r>
              <a:rPr lang="hr-HR" dirty="0"/>
              <a:t>r</a:t>
            </a:r>
            <a:r>
              <a:rPr lang="hr-HR" dirty="0" smtClean="0"/>
              <a:t>adnja je smještena u 16. st.</a:t>
            </a:r>
          </a:p>
          <a:p>
            <a:r>
              <a:rPr lang="hr-HR" dirty="0"/>
              <a:t>n</a:t>
            </a:r>
            <a:r>
              <a:rPr lang="hr-HR" dirty="0" smtClean="0"/>
              <a:t>ačin pripovijedanja: sveznajući pripovjedač</a:t>
            </a:r>
          </a:p>
          <a:p>
            <a:r>
              <a:rPr lang="hr-HR" dirty="0" smtClean="0"/>
              <a:t>kompozicija: fabula nije čvrsto povezana, epizodćna, fragmentarna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368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433467"/>
          </a:xfrm>
        </p:spPr>
        <p:txBody>
          <a:bodyPr/>
          <a:lstStyle/>
          <a:p>
            <a:r>
              <a:rPr lang="hr-HR" dirty="0" smtClean="0"/>
              <a:t>naslov - metafora </a:t>
            </a:r>
            <a:r>
              <a:rPr lang="hr-HR" dirty="0"/>
              <a:t>za svijet moći, politike, intriga i borbe za </a:t>
            </a:r>
            <a:r>
              <a:rPr lang="hr-HR" dirty="0" smtClean="0"/>
              <a:t>opstanak</a:t>
            </a:r>
          </a:p>
          <a:p>
            <a:r>
              <a:rPr lang="hr-HR" dirty="0" smtClean="0"/>
              <a:t>žrtve </a:t>
            </a:r>
            <a:r>
              <a:rPr lang="hr-HR" dirty="0"/>
              <a:t>vlasti nisu samo </a:t>
            </a:r>
            <a:r>
              <a:rPr lang="hr-HR" dirty="0" smtClean="0"/>
              <a:t>podanici već </a:t>
            </a:r>
            <a:r>
              <a:rPr lang="hr-HR" dirty="0"/>
              <a:t>kruta pravila jednako melju i one na </a:t>
            </a:r>
            <a:r>
              <a:rPr lang="hr-HR" dirty="0" smtClean="0"/>
              <a:t>vrhu</a:t>
            </a:r>
          </a:p>
          <a:p>
            <a:r>
              <a:rPr lang="hr-HR" dirty="0"/>
              <a:t>p</a:t>
            </a:r>
            <a:r>
              <a:rPr lang="hr-HR" dirty="0" smtClean="0"/>
              <a:t>risutne su i aluzije na moderni totalitarizam</a:t>
            </a: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251520" y="443711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2"/>
              </a:rPr>
              <a:t>www.ss-medicinska-ri.skole.hr/dokumenti?dm_document_id=4901&amp;dm_dnl=1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920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Ivan Aralica (1930.-)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Aralica (1930.-)</dc:title>
  <dc:creator>Kristina</dc:creator>
  <cp:lastModifiedBy>Kristina</cp:lastModifiedBy>
  <cp:revision>4</cp:revision>
  <dcterms:created xsi:type="dcterms:W3CDTF">2018-05-14T19:29:50Z</dcterms:created>
  <dcterms:modified xsi:type="dcterms:W3CDTF">2018-05-15T04:57:53Z</dcterms:modified>
</cp:coreProperties>
</file>