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62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6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03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0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63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48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91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350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72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35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31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50C3-E347-4FA9-96A9-FF3AC4967759}" type="datetimeFigureOut">
              <a:rPr lang="hr-HR" smtClean="0"/>
              <a:t>19.1.2018.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B3225-660E-4B5F-B3DE-83EBA94EAE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49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Tvorbeni načini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Usustavljivanje i 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213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hr-HR" sz="3600" dirty="0" smtClean="0"/>
              <a:t>T</a:t>
            </a:r>
            <a:r>
              <a:rPr lang="vi-VN" sz="3600" dirty="0" smtClean="0"/>
              <a:t>vorba riječi</a:t>
            </a:r>
            <a:endParaRPr lang="hr-HR" sz="3600" dirty="0" smtClean="0"/>
          </a:p>
          <a:p>
            <a:pPr>
              <a:buFontTx/>
              <a:buChar char="-"/>
            </a:pPr>
            <a:r>
              <a:rPr lang="vi-VN" sz="3600" dirty="0" smtClean="0"/>
              <a:t>slaganje i izvođenje riječi </a:t>
            </a:r>
            <a:endParaRPr lang="hr-HR" sz="3600" dirty="0" smtClean="0"/>
          </a:p>
          <a:p>
            <a:pPr>
              <a:buFontTx/>
              <a:buChar char="-"/>
            </a:pPr>
            <a:r>
              <a:rPr lang="vi-VN" sz="3600" dirty="0" smtClean="0"/>
              <a:t>jezikoslovna disciplina koja se bavi proučavanjem načina, vrsta, slaganja i izvođenja te postanka novih riječi [učitelj + ica → učiteljica]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09106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r-HR" dirty="0" smtClean="0"/>
              <a:t>!!!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hr-HR" dirty="0"/>
              <a:t>t</a:t>
            </a:r>
            <a:r>
              <a:rPr lang="hr-HR" dirty="0" smtClean="0"/>
              <a:t>vorbena osnova i korijen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     plesati, plesačica, zaplesati</a:t>
            </a:r>
          </a:p>
          <a:p>
            <a:endParaRPr lang="hr-HR" dirty="0" smtClean="0"/>
          </a:p>
          <a:p>
            <a:r>
              <a:rPr lang="hr-HR" b="1" dirty="0"/>
              <a:t>k</a:t>
            </a:r>
            <a:r>
              <a:rPr lang="hr-HR" b="1" dirty="0" smtClean="0"/>
              <a:t>orijen</a:t>
            </a:r>
            <a:r>
              <a:rPr lang="hr-HR" dirty="0" smtClean="0"/>
              <a:t>: ples </a:t>
            </a:r>
          </a:p>
          <a:p>
            <a:r>
              <a:rPr lang="hr-HR" b="1" dirty="0"/>
              <a:t>o</a:t>
            </a:r>
            <a:r>
              <a:rPr lang="hr-HR" b="1" dirty="0" smtClean="0"/>
              <a:t>snova</a:t>
            </a:r>
            <a:r>
              <a:rPr lang="hr-HR" dirty="0" smtClean="0"/>
              <a:t>: </a:t>
            </a:r>
            <a:r>
              <a:rPr lang="hr-HR" u="sng" dirty="0" smtClean="0"/>
              <a:t>ples</a:t>
            </a:r>
            <a:r>
              <a:rPr lang="hr-HR" dirty="0" smtClean="0"/>
              <a:t> – plesati (izvoditi ples)</a:t>
            </a:r>
          </a:p>
          <a:p>
            <a:pPr marL="0" indent="0">
              <a:buNone/>
            </a:pPr>
            <a:r>
              <a:rPr lang="hr-HR" dirty="0" smtClean="0"/>
              <a:t>                   </a:t>
            </a:r>
            <a:r>
              <a:rPr lang="hr-HR" u="sng" dirty="0" smtClean="0"/>
              <a:t>plesač</a:t>
            </a:r>
            <a:r>
              <a:rPr lang="hr-HR" dirty="0" smtClean="0"/>
              <a:t> – plesačica (žena plesač)</a:t>
            </a:r>
          </a:p>
          <a:p>
            <a:pPr marL="0" indent="0">
              <a:buNone/>
            </a:pPr>
            <a:r>
              <a:rPr lang="hr-HR" dirty="0" smtClean="0"/>
              <a:t>                   </a:t>
            </a:r>
            <a:r>
              <a:rPr lang="hr-HR" u="sng" dirty="0" smtClean="0"/>
              <a:t>plesati</a:t>
            </a:r>
            <a:r>
              <a:rPr lang="hr-HR" dirty="0" smtClean="0"/>
              <a:t> – zaplesati (početi plesati)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82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tvorbeni načini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hr-HR" sz="3300" b="1" dirty="0" smtClean="0"/>
              <a:t>IZVOĐENJE</a:t>
            </a:r>
            <a:r>
              <a:rPr lang="hr-HR" sz="3300" dirty="0" smtClean="0"/>
              <a:t> – jedna osnovna riječ &gt; izvedenica</a:t>
            </a:r>
          </a:p>
          <a:p>
            <a:pPr marL="0" indent="0">
              <a:buNone/>
            </a:pPr>
            <a:endParaRPr lang="hr-HR" sz="3300" dirty="0" smtClean="0"/>
          </a:p>
          <a:p>
            <a:r>
              <a:rPr lang="hr-HR" sz="3300" b="1" dirty="0" smtClean="0"/>
              <a:t>SLAGANJE</a:t>
            </a:r>
            <a:r>
              <a:rPr lang="hr-HR" sz="3300" dirty="0" smtClean="0"/>
              <a:t> – dvije osnovne riječi &gt; složenica </a:t>
            </a:r>
            <a:endParaRPr lang="hr-HR" sz="3300" dirty="0"/>
          </a:p>
        </p:txBody>
      </p:sp>
    </p:spTree>
    <p:extLst>
      <p:ext uri="{BB962C8B-B14F-4D97-AF65-F5344CB8AC3E}">
        <p14:creationId xmlns:p14="http://schemas.microsoft.com/office/powerpoint/2010/main" val="320020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prefiksalna tvorba </a:t>
            </a:r>
            <a:r>
              <a:rPr lang="hr-HR" sz="3600" dirty="0" smtClean="0"/>
              <a:t>– tvorba prefiksima, predmecima [pred + radnik → predradnik]</a:t>
            </a:r>
          </a:p>
          <a:p>
            <a:endParaRPr lang="hr-HR" sz="3600" dirty="0" smtClean="0"/>
          </a:p>
          <a:p>
            <a:r>
              <a:rPr lang="hr-HR" sz="3600" b="1" dirty="0" smtClean="0"/>
              <a:t>sufiksalna tvorba </a:t>
            </a:r>
            <a:r>
              <a:rPr lang="hr-HR" sz="3600" dirty="0" smtClean="0"/>
              <a:t>– dodavanjem sufiksa      [brij + ač → brijač]</a:t>
            </a:r>
          </a:p>
          <a:p>
            <a:endParaRPr lang="hr-HR" sz="3600" dirty="0" smtClean="0"/>
          </a:p>
          <a:p>
            <a:r>
              <a:rPr lang="hr-HR" sz="3600" b="1" dirty="0" smtClean="0"/>
              <a:t>prefiksalno-sufiksalna tvorba </a:t>
            </a:r>
            <a:r>
              <a:rPr lang="hr-HR" sz="3600" dirty="0" smtClean="0"/>
              <a:t>–</a:t>
            </a:r>
            <a:r>
              <a:rPr lang="hr-HR" sz="3600" b="1" dirty="0" smtClean="0"/>
              <a:t> </a:t>
            </a:r>
            <a:r>
              <a:rPr lang="hr-HR" sz="3600" dirty="0" smtClean="0"/>
              <a:t>istodobno se dodaju prefiks i sufiks                                          [o + bijel + jeti → obijeljeti]</a:t>
            </a:r>
          </a:p>
        </p:txBody>
      </p:sp>
    </p:spTree>
    <p:extLst>
      <p:ext uri="{BB962C8B-B14F-4D97-AF65-F5344CB8AC3E}">
        <p14:creationId xmlns:p14="http://schemas.microsoft.com/office/powerpoint/2010/main" val="316543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 smtClean="0"/>
              <a:t>slaganje</a:t>
            </a:r>
            <a:r>
              <a:rPr lang="hr-HR" sz="3600" dirty="0" smtClean="0"/>
              <a:t> – umetanje spojnika O              [rib+o+lov → ribolov]</a:t>
            </a:r>
          </a:p>
          <a:p>
            <a:endParaRPr lang="hr-HR" sz="3600" dirty="0" smtClean="0"/>
          </a:p>
          <a:p>
            <a:r>
              <a:rPr lang="hr-HR" sz="3600" b="1" dirty="0" smtClean="0"/>
              <a:t>složeno-sufiksalna tvorba </a:t>
            </a:r>
            <a:r>
              <a:rPr lang="hr-HR" sz="3600" dirty="0" smtClean="0"/>
              <a:t>– pri slaganju istodobno se dodaje i sufiks                             [bilj + o + žder → biljožder]</a:t>
            </a:r>
          </a:p>
          <a:p>
            <a:endParaRPr lang="hr-HR" sz="3600" dirty="0"/>
          </a:p>
          <a:p>
            <a:r>
              <a:rPr lang="hr-HR" sz="3600" b="1" dirty="0"/>
              <a:t>s</a:t>
            </a:r>
            <a:r>
              <a:rPr lang="hr-HR" sz="3600" b="1" dirty="0" smtClean="0"/>
              <a:t>rastanje</a:t>
            </a:r>
            <a:r>
              <a:rPr lang="hr-HR" sz="3600" dirty="0" smtClean="0"/>
              <a:t> – osnovne riječi srastaju u tvorenicu [tako + zvani → takozvani]</a:t>
            </a:r>
          </a:p>
          <a:p>
            <a:pPr marL="0" indent="0">
              <a:buNone/>
            </a:pPr>
            <a:endParaRPr lang="hr-HR" sz="3600" dirty="0"/>
          </a:p>
          <a:p>
            <a:r>
              <a:rPr lang="hr-HR" sz="3600" b="1" dirty="0"/>
              <a:t>p</a:t>
            </a:r>
            <a:r>
              <a:rPr lang="hr-HR" sz="3600" b="1" dirty="0" smtClean="0"/>
              <a:t>reobrazba</a:t>
            </a:r>
            <a:r>
              <a:rPr lang="hr-HR" sz="3600" dirty="0" smtClean="0"/>
              <a:t> – pomoćni tvobeni način; riječ iz jedne vrste prelazi u drugu [mlada → mlada]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16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197</Words>
  <Application>Microsoft Office PowerPoint</Application>
  <PresentationFormat>Prikaz na zaslonu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Tvorbeni načini</vt:lpstr>
      <vt:lpstr>PowerPointova prezentacija</vt:lpstr>
      <vt:lpstr>!!!</vt:lpstr>
      <vt:lpstr>Osnovni tvorbeni načini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Tvorbeni načini</dc:title>
  <dc:creator>Kristina</dc:creator>
  <cp:lastModifiedBy>Middle</cp:lastModifiedBy>
  <cp:revision>4</cp:revision>
  <dcterms:created xsi:type="dcterms:W3CDTF">2018-01-19T05:13:01Z</dcterms:created>
  <dcterms:modified xsi:type="dcterms:W3CDTF">2018-01-19T14:34:46Z</dcterms:modified>
</cp:coreProperties>
</file>