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0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40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765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810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542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516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250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907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511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05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62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AA4E0-A32B-4DBC-91D5-4B81CF3C05FD}" type="datetimeFigureOut">
              <a:rPr lang="hr-HR" smtClean="0"/>
              <a:t>30.5.2017.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DC7A-A6A4-4DE7-B951-935A0FA386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665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Milutin Cihlar Nehajev</a:t>
            </a:r>
            <a:br>
              <a:rPr lang="hr-HR" dirty="0" smtClean="0"/>
            </a:br>
            <a:r>
              <a:rPr lang="hr-HR" dirty="0" smtClean="0"/>
              <a:t>(1880. – 1931.)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7" y="3717032"/>
            <a:ext cx="172402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8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ripovjedač, romanopisac, kritičar, esejist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seudonim </a:t>
            </a:r>
            <a:r>
              <a:rPr lang="hr-HR" i="1" dirty="0" smtClean="0"/>
              <a:t>Nehajev</a:t>
            </a:r>
            <a:r>
              <a:rPr lang="hr-HR" dirty="0" smtClean="0"/>
              <a:t> uzeo je prema senjskoj uskočkoj kuli Nehaj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ostavio je brojne vrijedne studije i oglede o hrvatskim političkim ljudima (Gaj, Starčević, Radić i dr.) i o istaknutim europskim i hrvatskim književnicima (Šenoa, Gjalski, Shakespeare, Zola, Dostojevski i dr.)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31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OPUS: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n</a:t>
            </a:r>
            <a:r>
              <a:rPr lang="hr-HR" dirty="0" smtClean="0">
                <a:effectLst/>
              </a:rPr>
              <a:t>ajpoznatiji je kao prozaik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v</a:t>
            </a:r>
            <a:r>
              <a:rPr lang="hr-HR" dirty="0" smtClean="0"/>
              <a:t>ećina njegovih novela objavljena je u zbirci </a:t>
            </a:r>
            <a:r>
              <a:rPr lang="hr-HR" i="1" dirty="0" smtClean="0"/>
              <a:t>Veliki grad </a:t>
            </a:r>
            <a:r>
              <a:rPr lang="hr-HR" dirty="0" smtClean="0"/>
              <a:t>(1919.); dvije skupine: modernističke (npr. </a:t>
            </a:r>
            <a:r>
              <a:rPr lang="hr-HR" i="1" dirty="0" smtClean="0"/>
              <a:t>Zeleno more</a:t>
            </a:r>
            <a:r>
              <a:rPr lang="hr-HR" dirty="0" smtClean="0"/>
              <a:t>, </a:t>
            </a:r>
            <a:r>
              <a:rPr lang="hr-HR" i="1" dirty="0" smtClean="0"/>
              <a:t>Veliki grad</a:t>
            </a:r>
            <a:r>
              <a:rPr lang="hr-HR" dirty="0" smtClean="0"/>
              <a:t>) i one koje problematiziraju socijalna i etička pitanja ratnog i poratnog doba (npr. </a:t>
            </a:r>
            <a:r>
              <a:rPr lang="hr-HR" i="1" dirty="0" smtClean="0"/>
              <a:t>Doktorova noć</a:t>
            </a:r>
            <a:r>
              <a:rPr lang="hr-HR" dirty="0" smtClean="0"/>
              <a:t>, </a:t>
            </a:r>
            <a:r>
              <a:rPr lang="hr-HR" i="1" dirty="0" smtClean="0"/>
              <a:t>Onaj žutokosi</a:t>
            </a:r>
            <a:r>
              <a:rPr lang="hr-HR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r</a:t>
            </a:r>
            <a:r>
              <a:rPr lang="hr-HR" dirty="0" smtClean="0"/>
              <a:t>omani: </a:t>
            </a:r>
            <a:r>
              <a:rPr lang="hr-HR" i="1" dirty="0" smtClean="0"/>
              <a:t>Vuci</a:t>
            </a:r>
            <a:r>
              <a:rPr lang="hr-HR" dirty="0" smtClean="0"/>
              <a:t>, </a:t>
            </a:r>
            <a:r>
              <a:rPr lang="hr-HR" i="1" dirty="0" smtClean="0"/>
              <a:t>Bijeg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k</a:t>
            </a:r>
            <a:r>
              <a:rPr lang="hr-HR" dirty="0" smtClean="0"/>
              <a:t>ritike i eseji:</a:t>
            </a:r>
            <a:r>
              <a:rPr lang="hr-HR" i="1" dirty="0" smtClean="0"/>
              <a:t> Studija o Hamletu, Rakovica, Knjiga eseja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84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Bijeg</a:t>
            </a:r>
            <a:endParaRPr lang="hr-H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Podnaslov: </a:t>
            </a:r>
          </a:p>
          <a:p>
            <a:pPr marL="0" indent="0" algn="ctr">
              <a:buNone/>
            </a:pPr>
            <a:r>
              <a:rPr lang="hr-HR" sz="4000" dirty="0" smtClean="0"/>
              <a:t>Povijest jednog našeg čovjeka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8913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t</a:t>
            </a:r>
            <a:r>
              <a:rPr lang="hr-HR" dirty="0" smtClean="0"/>
              <a:t>iskan je 1909. godine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j</a:t>
            </a:r>
            <a:r>
              <a:rPr lang="hr-HR" dirty="0" smtClean="0"/>
              <a:t>edan je od najboljih romana hrvatske moderne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roman je psihološki; bavi se stanjem svijesti lika (Đuro Andrijašević), njegovim ponašanjem i položajem u društvu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z</a:t>
            </a:r>
            <a:r>
              <a:rPr lang="hr-HR" dirty="0" smtClean="0"/>
              <a:t>načajke moderne proze: osnovni sukob unutar samog lika, defabularizacija, pripovijednanje je isprekidano monolozima glavnoga lika, njegovim pismima i dnevnicima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k</a:t>
            </a:r>
            <a:r>
              <a:rPr lang="hr-HR" dirty="0" smtClean="0"/>
              <a:t>ompozicija: 12 poglavlja; u prvom opisuje jednu noć u vlaku (Đurin život od rođenja do kraja studija), ostatak romana: preostale dvije godine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45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u</a:t>
            </a:r>
            <a:r>
              <a:rPr lang="hr-HR" dirty="0" smtClean="0"/>
              <a:t> romanu je opisana tipična sudbina siromašnog hrv. intelektualca, školovanog u velegradskom ambijentu, propalog u provincijskom gradiću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u</a:t>
            </a:r>
            <a:r>
              <a:rPr lang="hr-HR" dirty="0" smtClean="0"/>
              <a:t> središtu je lik Đure Andrijaševića – antijunak, predodređen da bude žrtva; hipersenzibilan, melankoličan, </a:t>
            </a:r>
            <a:r>
              <a:rPr lang="hr-HR" smtClean="0"/>
              <a:t>samosvjestan intelektualac; </a:t>
            </a:r>
            <a:r>
              <a:rPr lang="hr-HR" dirty="0" smtClean="0"/>
              <a:t>manjak svoje ambicije, volje i snage nadomješta povlačenjem u sebe, odonosno BIJEGOM od života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47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273</Words>
  <Application>Microsoft Office PowerPoint</Application>
  <PresentationFormat>Prikaz na zaslonu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Milutin Cihlar Nehajev (1880. – 1931.)</vt:lpstr>
      <vt:lpstr>PowerPointova prezentacija</vt:lpstr>
      <vt:lpstr>PowerPointova prezentacija</vt:lpstr>
      <vt:lpstr>Bijeg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Milutin Cihlar Nehajev (1880. – 1931.)</dc:title>
  <dc:creator>Kristina</dc:creator>
  <cp:lastModifiedBy>Middle</cp:lastModifiedBy>
  <cp:revision>5</cp:revision>
  <dcterms:created xsi:type="dcterms:W3CDTF">2017-05-30T03:23:25Z</dcterms:created>
  <dcterms:modified xsi:type="dcterms:W3CDTF">2017-05-30T13:36:39Z</dcterms:modified>
</cp:coreProperties>
</file>