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AD98-F7DE-4CCE-8FE3-1B803A5C707A}" type="datetimeFigureOut">
              <a:rPr lang="hr-HR" smtClean="0"/>
              <a:pPr/>
              <a:t>14.10.2015.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3A41-A732-4E4C-A24E-E98D86A9325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24936" cy="211809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5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Upute za pisanje seminarskih radova i citiranje literature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3491880" y="6211669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Prezentaciju izradila: Kristina Staničić,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mag.bibl.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STRUKTURA</a:t>
            </a:r>
            <a:endParaRPr lang="hr-H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Seminarski rad se treba sastojati od sljedećih dijelova: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1. Naslovna stranica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2. Sadržaj</a:t>
            </a:r>
          </a:p>
          <a:p>
            <a:pPr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 Tekst seminarskog rada</a:t>
            </a:r>
          </a:p>
          <a:p>
            <a:pPr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 Popis korištene literature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Naslovna stranica</a:t>
            </a:r>
          </a:p>
          <a:p>
            <a:pPr marL="514350" indent="-514350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Nepaginirana naslovna stranica treba sadržavati sljedeće informacije: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 gornjem lijevom uglu naziv škole i naziv predmeta (font 14)</a:t>
            </a:r>
          </a:p>
          <a:p>
            <a:pPr>
              <a:buFontTx/>
              <a:buChar char="-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u sredini naslov rada ispisan masnim slovima (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(font 16)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  naziv vrste rada (seminarski rad) ispod naslova rada, centrirano (font 14)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  desno ispod naslova, a iznad mjesta i datuma ime i prezime učenika i mentora (font 14)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  na dnu naslovne stranice potrebno je napisati mjesto, mjesec i godinu nastanka rada, centrirano (font 14)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2.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Sadržaj</a:t>
            </a:r>
          </a:p>
          <a:p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Na posebnoj stranici naslovljenoj </a:t>
            </a:r>
            <a:r>
              <a:rPr lang="hr-HR" sz="3000" i="1" dirty="0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preporuča se navesti popis naslova svih poglavlja u radu i brojeve početnih stranica svakog poglavlja (font 12).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3.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Tekst seminarskog rada</a:t>
            </a:r>
          </a:p>
          <a:p>
            <a:pPr>
              <a:buFontTx/>
              <a:buChar char="-"/>
            </a:pP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opseg: prema uputama mentora</a:t>
            </a:r>
          </a:p>
          <a:p>
            <a:pPr>
              <a:buFontTx/>
              <a:buChar char="-"/>
            </a:pPr>
            <a:r>
              <a:rPr lang="hr-HR" sz="3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reporuča se koristiti </a:t>
            </a:r>
            <a:r>
              <a:rPr lang="hr-HR" sz="30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New Roman (font12,  prored 1,5)</a:t>
            </a:r>
          </a:p>
          <a:p>
            <a:pPr>
              <a:buFontTx/>
              <a:buChar char="-"/>
            </a:pPr>
            <a:r>
              <a:rPr lang="hr-HR" sz="3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 naslove dijelova seminara i poglavlja preporuča se koristiti veća i </a:t>
            </a:r>
            <a:r>
              <a:rPr lang="hr-HR" sz="3000" dirty="0" err="1" smtClean="0">
                <a:latin typeface="Times New Roman" pitchFamily="18" charset="0"/>
                <a:cs typeface="Times New Roman" pitchFamily="18" charset="0"/>
              </a:rPr>
              <a:t>boldirana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slova (font14) – ili se služiti word-ovim postavkama pri pisanju naslova i podnaslova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marL="342900" lvl="0" indent="-342900" algn="l">
              <a:spcBef>
                <a:spcPct val="20000"/>
              </a:spcBef>
            </a:pPr>
            <a:r>
              <a:rPr lang="hr-HR" sz="3200" b="1" dirty="0">
                <a:solidFill>
                  <a:srgbClr val="B83D68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Tekst seminarskog </a:t>
            </a:r>
            <a:r>
              <a:rPr lang="hr-HR" sz="3200" b="1" dirty="0" smtClean="0">
                <a:solidFill>
                  <a:srgbClr val="B83D68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rada </a:t>
            </a:r>
            <a:r>
              <a:rPr lang="hr-HR" sz="3200" b="1" dirty="0" smtClean="0">
                <a:solidFill>
                  <a:srgbClr val="B83D68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citiranje </a:t>
            </a:r>
            <a:endParaRPr lang="hr-HR" sz="3200" b="1" dirty="0">
              <a:solidFill>
                <a:srgbClr val="B83D68">
                  <a:lumMod val="50000"/>
                </a:srgb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550" y="980728"/>
            <a:ext cx="9086953" cy="5760640"/>
          </a:xfrm>
        </p:spPr>
        <p:txBody>
          <a:bodyPr>
            <a:normAutofit fontScale="92500" lnSpcReduction="10000"/>
          </a:bodyPr>
          <a:lstStyle/>
          <a:p>
            <a:r>
              <a:rPr lang="hr-HR" sz="3000" dirty="0"/>
              <a:t>p</a:t>
            </a:r>
            <a:r>
              <a:rPr lang="hr-HR" sz="3000" dirty="0" smtClean="0"/>
              <a:t>reporuča se</a:t>
            </a:r>
          </a:p>
          <a:p>
            <a:pPr>
              <a:buFontTx/>
              <a:buChar char="-"/>
            </a:pPr>
            <a:r>
              <a:rPr lang="hr-HR" sz="3000" dirty="0" smtClean="0"/>
              <a:t>navodnici; izvor se navodi u </a:t>
            </a:r>
            <a:r>
              <a:rPr lang="hr-HR" sz="3000" u="sng" dirty="0" smtClean="0"/>
              <a:t>fusnoti</a:t>
            </a:r>
            <a:r>
              <a:rPr lang="hr-HR" sz="3000" dirty="0" smtClean="0"/>
              <a:t> ili u samom tekstu</a:t>
            </a:r>
            <a:endParaRPr lang="hr-HR" sz="3000" dirty="0" smtClean="0"/>
          </a:p>
          <a:p>
            <a:pPr>
              <a:buFontTx/>
              <a:buChar char="-"/>
            </a:pPr>
            <a:r>
              <a:rPr lang="hr-HR" sz="3000" dirty="0"/>
              <a:t>i</a:t>
            </a:r>
            <a:r>
              <a:rPr lang="hr-HR" sz="3000" dirty="0" smtClean="0"/>
              <a:t>zvor (navodi se i kod parafraziranja):</a:t>
            </a:r>
            <a:endParaRPr lang="hr-HR" sz="3000" dirty="0" smtClean="0"/>
          </a:p>
          <a:p>
            <a:r>
              <a:rPr lang="hr-HR" sz="3000" b="1" dirty="0" smtClean="0"/>
              <a:t>knjiga</a:t>
            </a:r>
            <a:r>
              <a:rPr lang="hr-HR" sz="3000" dirty="0"/>
              <a:t>: Prezime, inicijal(i) imena autora. Naslov : podnaslov. Podatak o izdanju. Mjesto izdavanja : Nakladnik, godina </a:t>
            </a:r>
            <a:r>
              <a:rPr lang="hr-HR" sz="3000" dirty="0" smtClean="0"/>
              <a:t>izdavanja.</a:t>
            </a:r>
          </a:p>
          <a:p>
            <a:r>
              <a:rPr lang="hr-HR" sz="3000" b="1" dirty="0"/>
              <a:t>č</a:t>
            </a:r>
            <a:r>
              <a:rPr lang="hr-HR" sz="3000" b="1" dirty="0" smtClean="0"/>
              <a:t>lanak </a:t>
            </a:r>
            <a:r>
              <a:rPr lang="hr-HR" sz="3000" b="1" dirty="0"/>
              <a:t>iz časopisa</a:t>
            </a:r>
            <a:r>
              <a:rPr lang="hr-HR" sz="3000" dirty="0"/>
              <a:t>: Prezime, inicijal(i) imena autora. Naslov rada : podnaslov. // Naslov časopisa. Oznaka sveska/godišta, broj(godina), str. </a:t>
            </a:r>
            <a:r>
              <a:rPr lang="hr-HR" sz="3000" dirty="0" err="1" smtClean="0"/>
              <a:t>poč</a:t>
            </a:r>
            <a:r>
              <a:rPr lang="hr-HR" sz="3000" dirty="0" smtClean="0"/>
              <a:t>-završna.</a:t>
            </a:r>
          </a:p>
          <a:p>
            <a:r>
              <a:rPr lang="hr-HR" sz="3000" b="1" dirty="0" smtClean="0"/>
              <a:t>WWW</a:t>
            </a:r>
            <a:r>
              <a:rPr lang="hr-HR" sz="3000" dirty="0"/>
              <a:t>: Ime(na) autora (ako je/su poznata), naslov dokumenta, datum nastanka (ako se razlikuje od datuma pristupa izvoru), naslov potpunog djela (</a:t>
            </a:r>
            <a:r>
              <a:rPr lang="hr-HR" sz="3000" dirty="0" err="1"/>
              <a:t>italic</a:t>
            </a:r>
            <a:r>
              <a:rPr lang="hr-HR" sz="3000" dirty="0"/>
              <a:t>), potpuna http adresa, i datum pristupa dokumentu.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702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6.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Popis korištene literature</a:t>
            </a:r>
          </a:p>
          <a:p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U radu se trebaju citirati/parafrazirati korišteni izvori (knjiga, poglavlje iz knjige, članak iz časopisa ili zbornika, izvor s interneta…) - fusnote ili u tekstu</a:t>
            </a:r>
          </a:p>
          <a:p>
            <a:pPr>
              <a:buNone/>
            </a:pP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-  n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a posljednjoj paginiranoj stranici navode se literatura i izvori.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-  literatura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se navodi prema navedenim pravilima za citiranje literature </a:t>
            </a:r>
          </a:p>
          <a:p>
            <a:pPr>
              <a:buNone/>
            </a:pP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 - p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opis literature treba biti posložen abecednim redom, ako predmetni nastavnik nije predložio neki drugi način navođenja (na primjer kronološki)</a:t>
            </a:r>
          </a:p>
          <a:p>
            <a:endParaRPr lang="hr-HR" dirty="0" smtClean="0"/>
          </a:p>
          <a:p>
            <a:pPr algn="r">
              <a:buNone/>
            </a:pPr>
            <a:r>
              <a:rPr lang="hr-HR" sz="1500" dirty="0" smtClean="0">
                <a:latin typeface="Arial" pitchFamily="34" charset="0"/>
                <a:cs typeface="Arial" pitchFamily="34" charset="0"/>
              </a:rPr>
              <a:t>Prezentaciju izradila: Kristina Staničić, </a:t>
            </a:r>
            <a:r>
              <a:rPr lang="hr-HR" sz="1500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hr-HR" sz="1500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hr-HR" sz="1500" dirty="0" err="1" smtClean="0">
                <a:latin typeface="Arial" pitchFamily="34" charset="0"/>
                <a:cs typeface="Arial" pitchFamily="34" charset="0"/>
              </a:rPr>
              <a:t>mag.bibl.</a:t>
            </a:r>
            <a:endParaRPr lang="hr-HR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430</Words>
  <Application>Microsoft Office PowerPoint</Application>
  <PresentationFormat>Prikaz na zaslonu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Upute za pisanje seminarskih radova i citiranje literature </vt:lpstr>
      <vt:lpstr>STRUKTURA</vt:lpstr>
      <vt:lpstr>PowerPointova prezentacija</vt:lpstr>
      <vt:lpstr>PowerPointova prezentacija</vt:lpstr>
      <vt:lpstr>PowerPointova prezentacija</vt:lpstr>
      <vt:lpstr>Tekst seminarskog rada – citiranje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pisanje seminarskih radova i citiranje literature</dc:title>
  <dc:creator>knjiznica</dc:creator>
  <cp:lastModifiedBy>Middle</cp:lastModifiedBy>
  <cp:revision>9</cp:revision>
  <dcterms:created xsi:type="dcterms:W3CDTF">2014-09-15T09:17:06Z</dcterms:created>
  <dcterms:modified xsi:type="dcterms:W3CDTF">2015-10-14T14:22:19Z</dcterms:modified>
</cp:coreProperties>
</file>